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191000"/>
            <a:ext cx="4648200" cy="76200"/>
          </a:xfrm>
        </p:spPr>
        <p:txBody>
          <a:bodyPr>
            <a:normAutofit fontScale="90000"/>
          </a:bodyPr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3962400" y="4038600"/>
            <a:ext cx="2133600" cy="60960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4" name="Picture 3" descr="tuxpi.com.1506188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371600"/>
            <a:ext cx="62674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226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581400" cy="24003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1. Lejuplādējam aplikāciju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Bitsboard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2. Spiežam uz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un izveidojam savu lietotāja kontu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G_3660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67200"/>
            <a:ext cx="3657600" cy="2071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524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Īsumā aprakstīšu kā izveidot personīgo attēlu albumu, kā pievienot un ieskaņot attēlus.</a:t>
            </a:r>
            <a:endParaRPr lang="lv-LV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52400"/>
            <a:ext cx="3657600" cy="6477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3. Spiežam uz          , </a:t>
            </a: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4. Spiežam uz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Boards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5. Spiežam augšējā labajā pusē</a:t>
            </a: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6. Izvēlamies un spiežam uz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Board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IMG_1006 - Cop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3002844" cy="2133600"/>
          </a:xfrm>
        </p:spPr>
      </p:pic>
      <p:pic>
        <p:nvPicPr>
          <p:cNvPr id="11" name="Picture 10" descr="IMG_1006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623455" cy="457200"/>
          </a:xfrm>
          <a:prstGeom prst="rect">
            <a:avLst/>
          </a:prstGeom>
        </p:spPr>
      </p:pic>
      <p:pic>
        <p:nvPicPr>
          <p:cNvPr id="13" name="Picture 12" descr="IMG_10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15737"/>
            <a:ext cx="3429000" cy="3046863"/>
          </a:xfrm>
          <a:prstGeom prst="rect">
            <a:avLst/>
          </a:prstGeom>
        </p:spPr>
      </p:pic>
      <p:pic>
        <p:nvPicPr>
          <p:cNvPr id="6" name="Picture 5" descr="IMG_1017 -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657600"/>
            <a:ext cx="697795" cy="6143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1019 - Cop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20574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52400"/>
            <a:ext cx="3276600" cy="6400800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7.Ievadam sava jaunā albuma nosaukumu</a:t>
            </a:r>
          </a:p>
          <a:p>
            <a:r>
              <a:rPr lang="lv-LV" dirty="0" smtClean="0"/>
              <a:t>8. Spiežam      </a:t>
            </a:r>
          </a:p>
          <a:p>
            <a:r>
              <a:rPr lang="lv-LV" dirty="0" smtClean="0"/>
              <a:t>9. Izvēlamies un spiežam uz </a:t>
            </a:r>
            <a:r>
              <a:rPr lang="lv-LV" dirty="0" err="1" smtClean="0"/>
              <a:t>Add</a:t>
            </a:r>
            <a:r>
              <a:rPr lang="lv-LV" dirty="0" smtClean="0"/>
              <a:t>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bit</a:t>
            </a:r>
            <a:endParaRPr lang="lv-LV" dirty="0" smtClean="0"/>
          </a:p>
          <a:p>
            <a:r>
              <a:rPr lang="lv-LV" dirty="0" smtClean="0"/>
              <a:t>10.Spiežam uz fotoaparāta</a:t>
            </a:r>
          </a:p>
          <a:p>
            <a:r>
              <a:rPr lang="lv-LV" dirty="0" smtClean="0"/>
              <a:t>11.Izvēlamies no kurienes tiks lejuplādēts nepieciešamais foto. Foto var lejuplādēt no sava albuma vai izmantot </a:t>
            </a:r>
            <a:r>
              <a:rPr lang="lv-LV" dirty="0" err="1" smtClean="0"/>
              <a:t>google</a:t>
            </a:r>
            <a:r>
              <a:rPr lang="lv-LV" dirty="0" smtClean="0"/>
              <a:t> pieejamos.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6" name="Picture 5" descr="IMG_1021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52400"/>
            <a:ext cx="2057400" cy="2743200"/>
          </a:xfrm>
          <a:prstGeom prst="rect">
            <a:avLst/>
          </a:prstGeom>
        </p:spPr>
      </p:pic>
      <p:pic>
        <p:nvPicPr>
          <p:cNvPr id="7" name="Picture 6" descr="IMG_1019 - Copy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371600"/>
            <a:ext cx="440436" cy="485775"/>
          </a:xfrm>
          <a:prstGeom prst="rect">
            <a:avLst/>
          </a:prstGeom>
        </p:spPr>
      </p:pic>
      <p:pic>
        <p:nvPicPr>
          <p:cNvPr id="9" name="Picture 8" descr="IMG_10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429000"/>
            <a:ext cx="2114550" cy="2819400"/>
          </a:xfrm>
          <a:prstGeom prst="rect">
            <a:avLst/>
          </a:prstGeom>
        </p:spPr>
      </p:pic>
      <p:pic>
        <p:nvPicPr>
          <p:cNvPr id="8" name="Picture 7" descr="IMG_10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3429000"/>
            <a:ext cx="21336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52400"/>
            <a:ext cx="3886200" cy="6705600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12. Foto izmērus var mainīt, kad tas izdarīts spiežam </a:t>
            </a:r>
            <a:r>
              <a:rPr lang="lv-LV" i="1" dirty="0" err="1" smtClean="0">
                <a:solidFill>
                  <a:schemeClr val="accent2">
                    <a:lumMod val="75000"/>
                  </a:schemeClr>
                </a:solidFill>
              </a:rPr>
              <a:t>Done</a:t>
            </a:r>
            <a:endParaRPr lang="lv-LV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lv-LV" dirty="0" smtClean="0"/>
              <a:t>13. Izmantojot klaviatūru ievadam nepieciešamo vārdu. </a:t>
            </a:r>
            <a:r>
              <a:rPr lang="lv-LV" dirty="0" smtClean="0"/>
              <a:t>Spiežam              uz </a:t>
            </a:r>
            <a:r>
              <a:rPr lang="lv-LV" dirty="0" smtClean="0"/>
              <a:t>klaviatūras </a:t>
            </a:r>
          </a:p>
          <a:p>
            <a:r>
              <a:rPr lang="lv-LV" dirty="0" smtClean="0"/>
              <a:t>14.Spiežam sarkano apli </a:t>
            </a:r>
            <a:r>
              <a:rPr lang="lv-LV" dirty="0" smtClean="0"/>
              <a:t>     un ierunājam nepieciešamo vārdu.</a:t>
            </a:r>
          </a:p>
          <a:p>
            <a:r>
              <a:rPr lang="lv-LV" dirty="0" smtClean="0"/>
              <a:t>15.Lai pārbaudītu ierakstītā vārda kvalitāti spiežam zaļo bultu.</a:t>
            </a:r>
          </a:p>
          <a:p>
            <a:r>
              <a:rPr lang="lv-LV" dirty="0" smtClean="0"/>
              <a:t>16.Spiežam </a:t>
            </a:r>
            <a:r>
              <a:rPr lang="lv-LV" i="1" dirty="0" err="1" smtClean="0">
                <a:solidFill>
                  <a:srgbClr val="0070C0"/>
                </a:solidFill>
              </a:rPr>
              <a:t>Next</a:t>
            </a:r>
            <a:r>
              <a:rPr lang="lv-LV" dirty="0" smtClean="0"/>
              <a:t> </a:t>
            </a:r>
            <a:r>
              <a:rPr lang="lv-LV" smtClean="0"/>
              <a:t>un turpinām </a:t>
            </a:r>
            <a:r>
              <a:rPr lang="lv-LV" dirty="0" smtClean="0"/>
              <a:t>pievienot jaunus attēlus.</a:t>
            </a:r>
          </a:p>
        </p:txBody>
      </p:sp>
      <p:pic>
        <p:nvPicPr>
          <p:cNvPr id="7" name="Content Placeholder 6" descr="IMG_1024 - Cop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057400" cy="2743200"/>
          </a:xfrm>
        </p:spPr>
      </p:pic>
      <p:sp>
        <p:nvSpPr>
          <p:cNvPr id="10" name="Rectangle 9"/>
          <p:cNvSpPr/>
          <p:nvPr/>
        </p:nvSpPr>
        <p:spPr>
          <a:xfrm>
            <a:off x="6477000" y="2209800"/>
            <a:ext cx="990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Done</a:t>
            </a:r>
            <a:endParaRPr lang="lv-LV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MG_1025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52400"/>
            <a:ext cx="2076450" cy="2768600"/>
          </a:xfrm>
          <a:prstGeom prst="rect">
            <a:avLst/>
          </a:prstGeom>
        </p:spPr>
      </p:pic>
      <p:pic>
        <p:nvPicPr>
          <p:cNvPr id="6" name="Picture 5" descr="IMG_1025 - Copy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2800"/>
            <a:ext cx="2171700" cy="2895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67400" y="3352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9" name="Picture 8" descr="IMG_25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3352800"/>
            <a:ext cx="2133599" cy="2895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143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Dators</dc:creator>
  <cp:lastModifiedBy>Dators</cp:lastModifiedBy>
  <cp:revision>16</cp:revision>
  <dcterms:created xsi:type="dcterms:W3CDTF">2006-08-16T00:00:00Z</dcterms:created>
  <dcterms:modified xsi:type="dcterms:W3CDTF">2017-11-06T10:32:55Z</dcterms:modified>
</cp:coreProperties>
</file>